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716745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7570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наурыз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1-ден 14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шығыстан жел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7-9° аяз, күндіз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15</a:t>
            </a:r>
            <a:r>
              <a:rPr lang="kk-KZ"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Солтүстік-шығыстан, 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18090</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2756</cp:revision>
  <cp:lastPrinted>2021-07-01T03:56:27Z</cp:lastPrinted>
  <dcterms:created xsi:type="dcterms:W3CDTF">2018-03-27T06:03:00Z</dcterms:created>
  <dcterms:modified xsi:type="dcterms:W3CDTF">2023-03-13T06:18:24Z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