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726579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10156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b="1" dirty="0">
                <a:solidFill>
                  <a:schemeClr val="tx1"/>
                </a:solidFill>
                <a:latin typeface="Times New Roman" pitchFamily="18" charset="0"/>
                <a:cs typeface="Times New Roman" pitchFamily="18" charset="0"/>
                <a:sym typeface="+mn-ea"/>
              </a:rPr>
              <a:t>2023 жылғы 14 наурызда </a:t>
            </a: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ететін болады.</a:t>
            </a:r>
            <a:endParaRPr lang="kk-KZ" altLang="en-US" sz="1200" dirty="0">
              <a:solidFill>
                <a:schemeClr val="tx1"/>
              </a:solidFill>
              <a:latin typeface="Times New Roman" pitchFamily="18" charset="0"/>
              <a:cs typeface="Times New Roman" pitchFamily="18" charset="0"/>
              <a:sym typeface="+mn-ea"/>
            </a:endParaRP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204018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16373</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2782</cp:revision>
  <cp:lastPrinted>2021-07-01T07:38:07Z</cp:lastPrinted>
  <dcterms:created xsi:type="dcterms:W3CDTF">2018-03-27T06:03:00Z</dcterms:created>
  <dcterms:modified xsi:type="dcterms:W3CDTF">2023-03-13T06:21:22Z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