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59260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51640"/>
            <a:ext cx="4773971" cy="22621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</a:p>
          <a:p>
            <a:pPr lvl="0"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2023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Малооблачно,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 мороза,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2023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15 марта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3-5 мороза.</a:t>
            </a:r>
            <a:endParaRPr lang="ru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75475" y="2187534"/>
            <a:ext cx="456584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159637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21058</TotalTime>
  <Words>653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3423</cp:revision>
  <cp:lastPrinted>2021-11-30T05:55:24Z</cp:lastPrinted>
  <dcterms:created xsi:type="dcterms:W3CDTF">2018-03-27T06:03:00Z</dcterms:created>
  <dcterms:modified xsi:type="dcterms:W3CDTF">2023-03-13T08:19:27Z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