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9746693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72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марта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13 марта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5955" y="2384742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31755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 smtClean="0">
                <a:latin typeface="Times New Roman"/>
              </a:rPr>
              <a:t>П</a:t>
            </a:r>
            <a:r>
              <a:rPr lang="kk-KZ" sz="1200" dirty="0" smtClean="0">
                <a:latin typeface="Times New Roman"/>
                <a:ea typeface="Calibri"/>
              </a:rPr>
              <a:t>еременная </a:t>
            </a:r>
            <a:r>
              <a:rPr lang="kk-KZ" sz="1200" dirty="0">
                <a:latin typeface="Times New Roman"/>
                <a:ea typeface="Calibri"/>
              </a:rPr>
              <a:t>облачность</a:t>
            </a:r>
            <a:r>
              <a:rPr lang="ru-RU" sz="1200" dirty="0">
                <a:latin typeface="Times New Roman"/>
                <a:ea typeface="Calibri"/>
              </a:rPr>
              <a:t>, </a:t>
            </a:r>
            <a:r>
              <a:rPr lang="kk-KZ" sz="1200" dirty="0">
                <a:latin typeface="Times New Roman"/>
                <a:ea typeface="Calibri"/>
              </a:rPr>
              <a:t>без осадков. Ночью и утром туман. </a:t>
            </a:r>
            <a:r>
              <a:rPr lang="ru-RU" sz="1200" dirty="0">
                <a:latin typeface="Times New Roman"/>
                <a:ea typeface="Calibri"/>
              </a:rPr>
              <a:t>Ветер </a:t>
            </a:r>
            <a:r>
              <a:rPr lang="kk-KZ" sz="1200" dirty="0">
                <a:latin typeface="Times New Roman"/>
                <a:ea typeface="Calibri"/>
              </a:rPr>
              <a:t>северо-восточный 5-10 м/с</a:t>
            </a:r>
            <a:r>
              <a:rPr lang="ru-RU" sz="1200" dirty="0">
                <a:latin typeface="Times New Roman"/>
                <a:ea typeface="Calibri"/>
              </a:rPr>
              <a:t>. Температура воздуха ночью </a:t>
            </a:r>
            <a:r>
              <a:rPr lang="kk-KZ" sz="1200" dirty="0">
                <a:latin typeface="Times New Roman"/>
                <a:ea typeface="Calibri"/>
              </a:rPr>
              <a:t>1-3,</a:t>
            </a:r>
            <a:r>
              <a:rPr lang="ru-RU" sz="1200" dirty="0">
                <a:latin typeface="Times New Roman"/>
                <a:ea typeface="Calibri"/>
              </a:rPr>
              <a:t> днем </a:t>
            </a:r>
            <a:r>
              <a:rPr lang="kk-KZ" sz="1200" dirty="0">
                <a:latin typeface="Times New Roman"/>
                <a:ea typeface="Calibri"/>
              </a:rPr>
              <a:t>15-17 тепл</a:t>
            </a:r>
            <a:r>
              <a:rPr lang="ru-RU" sz="1200" dirty="0">
                <a:latin typeface="Times New Roman"/>
                <a:ea typeface="Calibri"/>
              </a:rPr>
              <a:t>а.</a:t>
            </a:r>
            <a:r>
              <a:rPr lang="kk-KZ" sz="1200" b="1" dirty="0">
                <a:latin typeface="Times New Roman"/>
                <a:ea typeface="Calibri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северо-</a:t>
            </a:r>
            <a:r>
              <a:rPr lang="ru-RU" sz="1200" dirty="0" err="1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восточ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ный 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3-5 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4641879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3671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289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314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Волохова О</a:t>
            </a:r>
            <a:r>
              <a:rPr lang="kk-KZ" altLang="ru-RU" sz="8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14674</TotalTime>
  <Words>569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2977</cp:revision>
  <cp:lastPrinted>2023-03-13T05:45:44Z</cp:lastPrinted>
  <dcterms:created xsi:type="dcterms:W3CDTF">2018-03-27T06:03:00Z</dcterms:created>
  <dcterms:modified xsi:type="dcterms:W3CDTF">2023-03-13T05:55:01Z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