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10076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2532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15894</TotalTime>
  <Words>549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2021-07-01T03:56:27Z</cp:lastPrinted>
  <dcterms:created xsi:type="dcterms:W3CDTF">2018-03-27T06:03:00Z</dcterms:created>
  <dcterms:modified xsi:type="dcterms:W3CDTF">2023-03-13T06:22:00Z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