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56721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13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954316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2-7 м/с. Температура воздуха ночью 7-9° мороза, днем 0-2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северо-восточный, восточный 2-7 м/с. Температура воздуха 8-10°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18104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2657</cp:revision>
  <cp:lastPrinted>2021-10-14T11:15:53Z</cp:lastPrinted>
  <dcterms:created xsi:type="dcterms:W3CDTF">2018-03-27T06:03:00Z</dcterms:created>
  <dcterms:modified xsi:type="dcterms:W3CDTF">2023-03-13T06:19:57Z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