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244" autoAdjust="0"/>
  </p:normalViewPr>
  <p:slideViewPr>
    <p:cSldViewPr showGuides="1">
      <p:cViewPr varScale="1">
        <p:scale>
          <a:sx n="117" d="100"/>
          <a:sy n="117" d="100"/>
        </p:scale>
        <p:origin x="-2058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3703879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№072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zh-CN" altLang="x-none" sz="14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142852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марта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13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марта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днем осадки (дождь, снег), гололед. Ветер юго-восточный с переходом на северо-западный 9-14 м/с. Температура воздуха ночью и днем 1-3 тепла.</a:t>
            </a: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15 марта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14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15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юго-восточный, южный 7-12 м/с. Температура 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8-10 мороза.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7301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298472770"/>
              </p:ext>
            </p:extLst>
          </p:nvPr>
        </p:nvGraphicFramePr>
        <p:xfrm>
          <a:off x="5095876" y="4071942"/>
          <a:ext cx="466199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91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0,010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0,006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223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0,446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593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0,119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57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0,285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23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0,057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0,200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190270"/>
            <a:ext cx="4680169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14 марта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марта 2023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286124"/>
            <a:ext cx="4680169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95876" y="616823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 Нуршина А.Ж./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Проненко В.В.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xmlns="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xmlns="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67469465"/>
              </p:ext>
            </p:extLst>
          </p:nvPr>
        </p:nvGraphicFramePr>
        <p:xfrm>
          <a:off x="5310190" y="5357826"/>
          <a:ext cx="4035777" cy="792592"/>
        </p:xfrm>
        <a:graphic>
          <a:graphicData uri="http://schemas.openxmlformats.org/drawingml/2006/table">
            <a:tbl>
              <a:tblPr/>
              <a:tblGrid>
                <a:gridCol w="203013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14874</TotalTime>
  <Words>603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2865</cp:revision>
  <cp:lastPrinted>2021-02-03T11:37:00Z</cp:lastPrinted>
  <dcterms:created xsi:type="dcterms:W3CDTF">2018-03-27T06:03:00Z</dcterms:created>
  <dcterms:modified xsi:type="dcterms:W3CDTF">2023-03-13T07:00:08Z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