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D01033-D5BB-47E1-A25A-7A631A38061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F1109-68B4-4721-BE99-FD268293E1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977CE-3F37-49F6-BB17-18872065B0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22F97-992C-4FC5-A792-DCCD761E4F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916AF-97E5-48A2-AE30-D7342DBD1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B57D6-8920-4845-8DA0-B6175D36CA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6D579-1A84-4300-B55D-443E6DB07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C83CE-3BE2-44F9-A83A-46E44BA752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85F09-8484-4A3B-83AF-AEA24C8EF4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376E4-34E6-4570-A011-253C0FB004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067E9-4C14-43B3-A56B-27ED9CDA0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AF136-FB8D-4B79-87A3-FBC12514C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274E720-F8EB-4088-84E3-2401EF03BE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13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13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14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1-3, днем 12-14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15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15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3-5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14, ночью 15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15808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3215</cp:revision>
  <cp:lastPrinted>2021-07-01T09:11:30Z</cp:lastPrinted>
  <dcterms:created xsi:type="dcterms:W3CDTF">2018-03-27T06:03:00Z</dcterms:created>
  <dcterms:modified xsi:type="dcterms:W3CDTF">2023-03-13T06:24:02Z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