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7757872"/>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12 наурыз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жылғы 12 </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69291970"/>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371277">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9623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5694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013507" y="329465"/>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13</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12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ea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a:t>
            </a:r>
            <a:r>
              <a:rPr lang="kk-KZ" sz="1100" dirty="0">
                <a:latin typeface="Times New Roman" panose="02020603050405020304" pitchFamily="18" charset="0"/>
                <a:cs typeface="Times New Roman" panose="02020603050405020304" pitchFamily="18" charset="0"/>
              </a:rPr>
              <a:t>ңтүстік</a:t>
            </a:r>
            <a:r>
              <a:rPr lang="kk-KZ" sz="1100" kern="1400" dirty="0">
                <a:solidFill>
                  <a:srgbClr val="000000"/>
                </a:solidFill>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5-10</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 түнде 7-9 аяз, </a:t>
            </a:r>
            <a:r>
              <a:rPr lang="kk-KZ" sz="1100" dirty="0">
                <a:latin typeface="Times New Roman" panose="02020603050405020304" pitchFamily="18" charset="0"/>
                <a:cs typeface="Times New Roman" panose="02020603050405020304" pitchFamily="18" charset="0"/>
              </a:rPr>
              <a:t>күндіз 0-2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ea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a:t>
            </a:r>
            <a:r>
              <a:rPr lang="kk-KZ" sz="1100" dirty="0">
                <a:latin typeface="Times New Roman" panose="02020603050405020304" pitchFamily="18" charset="0"/>
                <a:cs typeface="Times New Roman" panose="02020603050405020304" pitchFamily="18" charset="0"/>
              </a:rPr>
              <a:t>ңтүстік</a:t>
            </a:r>
            <a:r>
              <a:rPr lang="kk-KZ" sz="1100" kern="1400" dirty="0">
                <a:solidFill>
                  <a:srgbClr val="000000"/>
                </a:solidFill>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5-10</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түнде 6-8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13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14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11070" y="2975964"/>
            <a:ext cx="4744464" cy="49244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kk-KZ" sz="12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4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 Седелёва Н</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20516</TotalTime>
  <Words>605</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3417</cp:revision>
  <cp:lastPrinted>2023-01-16T10:13:34Z</cp:lastPrinted>
  <dcterms:created xsi:type="dcterms:W3CDTF">2018-03-27T06:03:00Z</dcterms:created>
  <dcterms:modified xsi:type="dcterms:W3CDTF">2023-03-12T06:11:26Z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