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524628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13-15 аяз, күндіз 1 аяз-1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795406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125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0,783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158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0,528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448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62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0,308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0,031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14027</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2562</cp:revision>
  <cp:lastPrinted>2021-07-01T07:38:07Z</cp:lastPrinted>
  <dcterms:created xsi:type="dcterms:W3CDTF">2018-03-27T06:03:00Z</dcterms:created>
  <dcterms:modified xsi:type="dcterms:W3CDTF">2023-03-12T06:15:59Z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