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9" d="100"/>
          <a:sy n="109" d="100"/>
        </p:scale>
        <p:origin x="-2136"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198227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004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8-13 м/с. Ауа температурасы түнде 5-7, күндіз  16-18 градус жылы болады.</a:t>
            </a:r>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14 наурызға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13 наурыздан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14 наурызға дейін</a:t>
            </a:r>
            <a:endParaRPr lang="en-US" altLang="ru-RU" sz="1100" b="1" dirty="0">
              <a:latin typeface="Times New Roman" pitchFamily="18" charset="0"/>
              <a:cs typeface="Times New Roman" pitchFamily="18" charset="0"/>
            </a:endParaRPr>
          </a:p>
          <a:p>
            <a:pPr lvl="0" indent="182563" algn="just"/>
            <a:r>
              <a:rPr lang="kk-KZ" sz="1000" dirty="0" smtClean="0">
                <a:latin typeface="Times New Roman" pitchFamily="18" charset="0"/>
                <a:cs typeface="Times New Roman" pitchFamily="18" charset="0"/>
              </a:rPr>
              <a:t>Көшпелі бұлтты, жауын-шашынсыз болады</a:t>
            </a:r>
            <a:r>
              <a:rPr lang="uz-Cyrl-UZ" sz="1000" dirty="0" smtClean="0">
                <a:latin typeface="Times New Roman" pitchFamily="18" charset="0"/>
                <a:cs typeface="Times New Roman" pitchFamily="18" charset="0"/>
              </a:rPr>
              <a:t>. Шығыстан </a:t>
            </a:r>
            <a:r>
              <a:rPr lang="kk-KZ" sz="1000" dirty="0" smtClean="0">
                <a:latin typeface="Times New Roman" pitchFamily="18" charset="0"/>
                <a:cs typeface="Times New Roman" pitchFamily="18" charset="0"/>
              </a:rPr>
              <a:t>жел соғады, күші         8-13 м/с. Ауа температурасы  8-10 градус жылы болады</a:t>
            </a:r>
            <a:r>
              <a:rPr lang="kk-KZ" sz="1000" dirty="0">
                <a:latin typeface="Times New Roman" pitchFamily="18" charset="0"/>
                <a:cs typeface="Times New Roman" pitchFamily="18" charset="0"/>
              </a:rPr>
              <a:t>.</a:t>
            </a:r>
            <a:endParaRPr lang="ru-RU" sz="1000" dirty="0">
              <a:latin typeface="Times New Roman" pitchFamily="18" charset="0"/>
              <a:cs typeface="Times New Roman" pitchFamily="18" charset="0"/>
            </a:endParaRPr>
          </a:p>
        </p:txBody>
      </p:sp>
      <p:sp>
        <p:nvSpPr>
          <p:cNvPr id="22" name="TextBox 13"/>
          <p:cNvSpPr txBox="1"/>
          <p:nvPr/>
        </p:nvSpPr>
        <p:spPr>
          <a:xfrm>
            <a:off x="4953000"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13607</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2823</cp:revision>
  <cp:lastPrinted>2021-07-01T03:56:27Z</cp:lastPrinted>
  <dcterms:created xsi:type="dcterms:W3CDTF">2018-03-27T06:03:00Z</dcterms:created>
  <dcterms:modified xsi:type="dcterms:W3CDTF">2023-03-12T07:34:21Z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