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79850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71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8136648"/>
              </p:ext>
            </p:extLst>
          </p:nvPr>
        </p:nvGraphicFramePr>
        <p:xfrm>
          <a:off x="4999735" y="4090785"/>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16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935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83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65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smtClean="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44000" algn="just"/>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күндіз жаңбыр</a:t>
            </a:r>
            <a:r>
              <a:rPr lang="kk-KZ" sz="1200" dirty="0" smtClean="0">
                <a:solidFill>
                  <a:prstClr val="black"/>
                </a:solidFill>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және таңертең тұман. Жел </a:t>
            </a:r>
            <a:r>
              <a:rPr lang="kk-KZ" sz="1200" dirty="0" smtClean="0">
                <a:latin typeface="Times New Roman" pitchFamily="18" charset="0"/>
                <a:cs typeface="Times New Roman" pitchFamily="18" charset="0"/>
              </a:rPr>
              <a:t>оңтүстік-шығыстан соғады</a:t>
            </a:r>
            <a:r>
              <a:rPr lang="kk-KZ" sz="1200" dirty="0" smtClean="0">
                <a:latin typeface="Times New Roman" pitchFamily="18" charset="0"/>
                <a:cs typeface="Times New Roman" pitchFamily="18" charset="0"/>
              </a:rPr>
              <a:t>, күші 9-14, </a:t>
            </a:r>
            <a:r>
              <a:rPr lang="kk-KZ" sz="1200" dirty="0" smtClean="0">
                <a:latin typeface="Times New Roman" pitchFamily="18" charset="0"/>
                <a:cs typeface="Times New Roman" pitchFamily="18" charset="0"/>
              </a:rPr>
              <a:t>күндіз екпіні 18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5</a:t>
            </a:r>
            <a:r>
              <a:rPr lang="kk-KZ" sz="1200" dirty="0" smtClean="0">
                <a:latin typeface="Times New Roman" pitchFamily="18" charset="0"/>
                <a:cs typeface="Times New Roman" pitchFamily="18" charset="0"/>
              </a:rPr>
              <a:t>-7 </a:t>
            </a:r>
            <a:r>
              <a:rPr lang="kk-KZ" sz="1200" dirty="0" smtClean="0">
                <a:latin typeface="Times New Roman" pitchFamily="18" charset="0"/>
                <a:cs typeface="Times New Roman" pitchFamily="18" charset="0"/>
              </a:rPr>
              <a:t>градус жылы.</a:t>
            </a:r>
          </a:p>
          <a:p>
            <a:pPr lvl="0" indent="144000" algn="ctr"/>
            <a:r>
              <a:rPr lang="kk-KZ" sz="1200" b="1" dirty="0" smtClean="0">
                <a:solidFill>
                  <a:srgbClr val="000000"/>
                </a:solidFill>
                <a:latin typeface="Times New Roman" pitchFamily="18" charset="0"/>
                <a:cs typeface="Times New Roman" pitchFamily="18" charset="0"/>
                <a:sym typeface="+mn-ea"/>
              </a:rPr>
              <a:t>14</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наурыз</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солтүстік-батыстан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екпіні </a:t>
            </a:r>
            <a:r>
              <a:rPr lang="kk-KZ" sz="1200" dirty="0" smtClean="0">
                <a:latin typeface="Times New Roman" panose="02020603050405020304" pitchFamily="18" charset="0"/>
                <a:cs typeface="Times New Roman" panose="02020603050405020304" pitchFamily="18" charset="0"/>
              </a:rPr>
              <a:t>18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0-2</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13 </a:t>
            </a:r>
            <a:r>
              <a:rPr lang="ru-RU" sz="1200" b="1" dirty="0" err="1" smtClean="0">
                <a:solidFill>
                  <a:schemeClr val="tx1"/>
                </a:solidFill>
                <a:latin typeface="Times New Roman" panose="02020603050405020304" pitchFamily="18" charset="0"/>
                <a:cs typeface="Times New Roman" panose="02020603050405020304" pitchFamily="18" charset="0"/>
              </a:rPr>
              <a:t>наурызда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14 </a:t>
            </a:r>
            <a:r>
              <a:rPr lang="kk-KZ" sz="1200" b="1" dirty="0" smtClean="0">
                <a:solidFill>
                  <a:schemeClr val="tx1"/>
                </a:solidFill>
                <a:latin typeface="Times New Roman" panose="02020603050405020304" pitchFamily="18" charset="0"/>
                <a:cs typeface="Times New Roman" panose="02020603050405020304" pitchFamily="18" charset="0"/>
              </a:rPr>
              <a:t>наурызда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18780</TotalTime>
  <Words>595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3355</cp:revision>
  <cp:lastPrinted>2021-07-01T03:56:27Z</cp:lastPrinted>
  <dcterms:created xsi:type="dcterms:W3CDTF">2018-03-27T06:03:00Z</dcterms:created>
  <dcterms:modified xsi:type="dcterms:W3CDTF">2023-03-12T06:46:39Z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