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552124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71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463909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наурыз </a:t>
            </a:r>
            <a:r>
              <a:rPr lang="ru-RU"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1-ден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Солтүстік-батыстан жел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м/с</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5-7°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ru-RU" altLang="ru-RU" sz="1200" b="1" dirty="0" err="1">
                <a:latin typeface="Times New Roman" pitchFamily="18" charset="0"/>
                <a:cs typeface="Times New Roman" pitchFamily="18" charset="0"/>
              </a:rPr>
              <a:t>наурыз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соғады, күші 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8-10</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18089</TotalTime>
  <Words>566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2751</cp:revision>
  <cp:lastPrinted>2021-07-01T03:56:27Z</cp:lastPrinted>
  <dcterms:created xsi:type="dcterms:W3CDTF">2018-03-27T06:03:00Z</dcterms:created>
  <dcterms:modified xsi:type="dcterms:W3CDTF">2023-03-12T05:53:39Z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