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1557475"/>
              </p:ext>
            </p:extLst>
          </p:nvPr>
        </p:nvGraphicFramePr>
        <p:xfrm>
          <a:off x="307975" y="228560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a:t>
                      </a: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a:t>
                      </a: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a:t>
                      </a:r>
                      <a:r>
                        <a:rPr lang="ru-RU"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1820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364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294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0,763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a:t>
            </a:r>
            <a:r>
              <a:rPr lang="ru-RU" altLang="ru-RU" sz="1100" b="1" dirty="0" smtClean="0">
                <a:latin typeface="Times New Roman" panose="02020603050405020304" pitchFamily="18" charset="0"/>
                <a:cs typeface="Times New Roman" panose="02020603050405020304" pitchFamily="18" charset="0"/>
              </a:rPr>
              <a:t>3</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2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3</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4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3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4</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19531</TotalTime>
  <Words>593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2708</cp:revision>
  <cp:lastPrinted>2021-07-01T07:38:07Z</cp:lastPrinted>
  <dcterms:created xsi:type="dcterms:W3CDTF">2018-03-27T06:03:00Z</dcterms:created>
  <dcterms:modified xsi:type="dcterms:W3CDTF">2023-03-12T08:11:41Z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