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879878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восточный, северо-восточный 5-10 м/с. Температура воздуха ночью 6-8 мороза, днем 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северо-восточный, восточный 5-10 м/с. Температура воздуха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70432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15860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2696</cp:revision>
  <cp:lastPrinted>2021-07-01T03:56:27Z</cp:lastPrinted>
  <dcterms:created xsi:type="dcterms:W3CDTF">2018-03-27T06:03:00Z</dcterms:created>
  <dcterms:modified xsi:type="dcterms:W3CDTF">2023-03-12T06:56:47Z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