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9314521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№71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20645304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без осадков.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Временами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туман.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восточный 9-14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3-5,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15-17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без осадков. Ветер 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9-14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4-6 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13975</TotalTime>
  <Words>586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2560</cp:revision>
  <cp:lastPrinted>2021-07-01T03:56:27Z</cp:lastPrinted>
  <dcterms:created xsi:type="dcterms:W3CDTF">2018-03-27T06:03:00Z</dcterms:created>
  <dcterms:modified xsi:type="dcterms:W3CDTF">2023-03-12T06:28:07Z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