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184203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205528"/>
            <a:ext cx="4773971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7-9 мороза, днем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14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78409" y="2219853"/>
            <a:ext cx="4565849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марта, ночью 14 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92662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20936</TotalTime>
  <Words>648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3416</cp:revision>
  <cp:lastPrinted>2021-11-30T05:55:24Z</cp:lastPrinted>
  <dcterms:created xsi:type="dcterms:W3CDTF">2018-03-27T06:03:00Z</dcterms:created>
  <dcterms:modified xsi:type="dcterms:W3CDTF">2023-03-12T06:11:07Z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