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2" d="100"/>
          <a:sy n="112" d="100"/>
        </p:scale>
        <p:origin x="-2184"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аздаған жауын-шашын (жаңбыр, қар) жауады, көктайғақ болады. Түнде және таңертең тұман түседі. Желдің </a:t>
            </a:r>
            <a:r>
              <a:rPr lang="kk-KZ" sz="1200" dirty="0" smtClean="0">
                <a:latin typeface="Times New Roman" pitchFamily="18" charset="0"/>
                <a:cs typeface="Times New Roman" pitchFamily="18" charset="0"/>
              </a:rPr>
              <a:t>бағыты </a:t>
            </a:r>
            <a:r>
              <a:rPr lang="kk-KZ" sz="1200" dirty="0" smtClean="0">
                <a:latin typeface="Times New Roman" pitchFamily="18" charset="0"/>
                <a:cs typeface="Times New Roman" pitchFamily="18" charset="0"/>
              </a:rPr>
              <a:t>батыстан шығысқа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6-11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күндіз 2-4 градус жылы </a:t>
            </a:r>
            <a:r>
              <a:rPr lang="kk-KZ" sz="1200" dirty="0" smtClean="0">
                <a:latin typeface="Times New Roman" pitchFamily="18" charset="0"/>
                <a:cs typeface="Times New Roman" pitchFamily="18" charset="0"/>
              </a:rPr>
              <a:t>болады.</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 </a:t>
            </a:r>
            <a:r>
              <a:rPr lang="kk-KZ" sz="1200" dirty="0" smtClean="0">
                <a:latin typeface="Times New Roman" pitchFamily="18" charset="0"/>
                <a:cs typeface="Times New Roman" pitchFamily="18" charset="0"/>
              </a:rPr>
              <a:t>шашынсыз. Оңтүстік-шығыстан жел </a:t>
            </a:r>
            <a:r>
              <a:rPr lang="kk-KZ" sz="1200" dirty="0" smtClean="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7-12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206530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14307</TotalTime>
  <Words>539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2819</cp:revision>
  <cp:lastPrinted>2021-07-01T07:38:07Z</cp:lastPrinted>
  <dcterms:created xsi:type="dcterms:W3CDTF">2018-03-27T06:03:00Z</dcterms:created>
  <dcterms:modified xsi:type="dcterms:W3CDTF">2023-03-11T07:19:55Z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