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10" d="100"/>
          <a:sy n="110" d="100"/>
        </p:scale>
        <p:origin x="-216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№70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a:solidFill>
                            <a:schemeClr val="tx1"/>
                          </a:solidFill>
                          <a:latin typeface="Times New Roman" pitchFamily="18" charset="0"/>
                          <a:ea typeface="+mn-ea"/>
                          <a:cs typeface="Times New Roman" pitchFamily="18" charset="0"/>
                        </a:rPr>
                        <a:t>11</a:t>
                      </a:r>
                      <a:r>
                        <a:rPr lang="kk-KZ" sz="1200" b="1" i="1" u="none" kern="1200" baseline="0" dirty="0">
                          <a:solidFill>
                            <a:schemeClr val="tx1"/>
                          </a:solidFill>
                          <a:latin typeface="Times New Roman" pitchFamily="18" charset="0"/>
                          <a:ea typeface="+mn-ea"/>
                          <a:cs typeface="Times New Roman" pitchFamily="18" charset="0"/>
                        </a:rPr>
                        <a:t> наурыз </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11 наурыз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207642574"/>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1121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4953000" y="116632"/>
            <a:ext cx="4824536" cy="1938992"/>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12 наурызға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11 наурыз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12 наурызға </a:t>
            </a:r>
          </a:p>
          <a:p>
            <a:pPr algn="ct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Көшпелі бұлтты, жауын-шашынсыз. </a:t>
            </a:r>
            <a:r>
              <a:rPr lang="kk-KZ" sz="1200" dirty="0" smtClean="0">
                <a:latin typeface="Times New Roman" pitchFamily="18" charset="0"/>
                <a:cs typeface="Times New Roman" pitchFamily="18" charset="0"/>
              </a:rPr>
              <a:t>Солтүстік-батыстан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9-11,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              2-4 градус аяз.</a:t>
            </a:r>
            <a:endParaRPr lang="ru-RU" altLang="ru-RU" sz="1200" b="1" dirty="0">
              <a:solidFill>
                <a:srgbClr val="000000"/>
              </a:solidFill>
              <a:latin typeface="Times New Roman" pitchFamily="18" charset="0"/>
              <a:cs typeface="Times New Roman" pitchFamily="18" charset="0"/>
            </a:endParaRPr>
          </a:p>
          <a:p>
            <a:pPr indent="182563" algn="ctr">
              <a:tabLst>
                <a:tab pos="180975" algn="l"/>
              </a:tabLst>
            </a:pPr>
            <a:r>
              <a:rPr lang="kk-KZ" altLang="ru-RU" sz="1200" b="1" dirty="0">
                <a:solidFill>
                  <a:srgbClr val="000000"/>
                </a:solidFill>
                <a:latin typeface="Times New Roman" pitchFamily="18" charset="0"/>
                <a:cs typeface="Times New Roman" pitchFamily="18" charset="0"/>
              </a:rPr>
              <a:t>13 наурызға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12 наурыз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13 наурызға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Оңтүстіктен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7-12 </a:t>
            </a:r>
            <a:r>
              <a:rPr lang="kk-KZ"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13-15 </a:t>
            </a:r>
            <a:r>
              <a:rPr lang="kk-KZ" sz="1200" dirty="0">
                <a:latin typeface="Times New Roman" pitchFamily="18" charset="0"/>
                <a:cs typeface="Times New Roman" pitchFamily="18" charset="0"/>
              </a:rPr>
              <a:t>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12 наурызға,</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13 наурызға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13528</TotalTime>
  <Words>554</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2896</cp:revision>
  <cp:lastPrinted>2021-07-01T03:56:27Z</cp:lastPrinted>
  <dcterms:created xsi:type="dcterms:W3CDTF">2018-03-27T06:03:00Z</dcterms:created>
  <dcterms:modified xsi:type="dcterms:W3CDTF">2023-03-11T05:54:28Z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