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372980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6426388"/>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1483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Бұлтты, жауын-шашын </a:t>
            </a:r>
            <a:r>
              <a:rPr lang="kk-KZ"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сулы қар</a:t>
            </a:r>
            <a:r>
              <a:rPr lang="kk-KZ" sz="1200" dirty="0" smtClean="0">
                <a:solidFill>
                  <a:prstClr val="black"/>
                </a:solidFill>
                <a:latin typeface="Times New Roman" pitchFamily="18" charset="0"/>
                <a:cs typeface="Times New Roman" pitchFamily="18" charset="0"/>
              </a:rPr>
              <a:t>). 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түнде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21-ден 13 </a:t>
            </a:r>
            <a:r>
              <a:rPr lang="kk-KZ" sz="1200" b="1" dirty="0"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(көбінесе қар). </a:t>
            </a:r>
            <a:r>
              <a:rPr lang="kk-KZ" sz="1200" dirty="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0-2</a:t>
            </a:r>
            <a:r>
              <a:rPr lang="kk-KZ" sz="1200" dirty="0">
                <a:solidFill>
                  <a:prstClr val="black"/>
                </a:solidFill>
                <a:latin typeface="Times New Roman" pitchFamily="18" charset="0"/>
                <a:cs typeface="Times New Roman" pitchFamily="18" charset="0"/>
              </a:rPr>
              <a:t>°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5748" y="5949280"/>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r>
              <a:rPr lang="ru-RU" altLang="ru-RU" sz="1400" b="1" i="1" dirty="0"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17990</TotalTime>
  <Words>564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2688</cp:revision>
  <cp:lastPrinted>2021-07-01T03:56:27Z</cp:lastPrinted>
  <dcterms:created xsi:type="dcterms:W3CDTF">2018-03-27T06:03:00Z</dcterms:created>
  <dcterms:modified xsi:type="dcterms:W3CDTF">2023-03-11T07:11:07Z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