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19794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6-8, күндіз 0-2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4779355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120</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0,752</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140</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0,468</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1</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0,001</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722</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0,144</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107</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0,534</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9</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0,022</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14026</TotalTime>
  <Words>529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2561</cp:revision>
  <cp:lastPrinted>2021-07-01T07:38:07Z</cp:lastPrinted>
  <dcterms:created xsi:type="dcterms:W3CDTF">2018-03-27T06:03:00Z</dcterms:created>
  <dcterms:modified xsi:type="dcterms:W3CDTF">2023-03-11T06:36:01Z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