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625065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63909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1-ден 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жауын-шашын (жаңбыр, сулы қар). Жел оңтүстік-шығыстан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a:t>
            </a:r>
            <a:r>
              <a:rPr lang="ru-RU"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18082</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2750</cp:revision>
  <cp:lastPrinted>2021-07-01T03:56:27Z</cp:lastPrinted>
  <dcterms:created xsi:type="dcterms:W3CDTF">2018-03-27T06:03:00Z</dcterms:created>
  <dcterms:modified xsi:type="dcterms:W3CDTF">2023-03-11T07:07:17Z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