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11</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a:t>
            </a:r>
            <a:r>
              <a:rPr lang="kk-KZ" sz="1200" dirty="0" smtClean="0">
                <a:solidFill>
                  <a:srgbClr val="000000"/>
                </a:solidFill>
                <a:latin typeface="Times New Roman"/>
              </a:rPr>
              <a:t>К</a:t>
            </a:r>
            <a:r>
              <a:rPr lang="kk-KZ" sz="1200" dirty="0" smtClean="0">
                <a:solidFill>
                  <a:srgbClr val="000000"/>
                </a:solidFill>
                <a:latin typeface="Times New Roman"/>
              </a:rPr>
              <a:t>өшпелі </a:t>
            </a:r>
            <a:r>
              <a:rPr lang="kk-KZ" sz="1200" dirty="0">
                <a:solidFill>
                  <a:srgbClr val="000000"/>
                </a:solidFill>
                <a:latin typeface="Times New Roman"/>
              </a:rPr>
              <a:t>бұлтты, жаңбыр, күндіз қатты жаңбыр жауады. Солтүстік-батыс</a:t>
            </a:r>
            <a:r>
              <a:rPr lang="kk-KZ" sz="1200" dirty="0">
                <a:solidFill>
                  <a:srgbClr val="000000"/>
                </a:solidFill>
                <a:latin typeface="Times New Roman"/>
                <a:ea typeface="Calibri"/>
              </a:rPr>
              <a:t>тан жел соғады,</a:t>
            </a:r>
            <a:r>
              <a:rPr lang="kk-KZ" sz="1200" dirty="0">
                <a:solidFill>
                  <a:srgbClr val="000000"/>
                </a:solidFill>
                <a:latin typeface="Times New Roman"/>
                <a:ea typeface="Times New Roman"/>
              </a:rPr>
              <a:t> </a:t>
            </a:r>
            <a:r>
              <a:rPr lang="kk-KZ" sz="1200" dirty="0">
                <a:solidFill>
                  <a:srgbClr val="000000"/>
                </a:solidFill>
                <a:latin typeface="Times New Roman"/>
                <a:ea typeface="Calibri"/>
              </a:rPr>
              <a:t>күші 9-14 м/с</a:t>
            </a:r>
            <a:r>
              <a:rPr lang="kk-KZ" sz="1200" dirty="0">
                <a:solidFill>
                  <a:srgbClr val="000000"/>
                </a:solidFill>
                <a:latin typeface="Times New Roman"/>
              </a:rPr>
              <a:t>. Ауа температурасы </a:t>
            </a:r>
            <a:r>
              <a:rPr lang="kk-KZ" sz="1200" dirty="0">
                <a:solidFill>
                  <a:srgbClr val="000000"/>
                </a:solidFill>
                <a:latin typeface="Times New Roman"/>
                <a:ea typeface="Calibri"/>
              </a:rPr>
              <a:t>түнде 8-10, </a:t>
            </a:r>
            <a:r>
              <a:rPr lang="kk-KZ" sz="1200" dirty="0">
                <a:solidFill>
                  <a:srgbClr val="000000"/>
                </a:solidFill>
                <a:latin typeface="Times New Roman"/>
              </a:rPr>
              <a:t>күндіз 10-12  градус жылы болады.</a:t>
            </a:r>
            <a:r>
              <a:rPr lang="kk-KZ" sz="800" dirty="0">
                <a:solidFill>
                  <a:srgbClr val="000000"/>
                </a:solidFill>
                <a:latin typeface="Times New Roman"/>
              </a:rPr>
              <a:t> </a:t>
            </a:r>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кей уақытта жаңбыр жауады. Солтүстік-батыс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градус жылы болады.  </a:t>
            </a: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5059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131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405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14542</TotalTime>
  <Words>590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2946</cp:revision>
  <cp:lastPrinted>2023-01-18T06:22:05Z</cp:lastPrinted>
  <dcterms:created xsi:type="dcterms:W3CDTF">2018-03-27T06:03:00Z</dcterms:created>
  <dcterms:modified xsi:type="dcterms:W3CDTF">2023-03-11T05:41:38Z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