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9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42466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5826610"/>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827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52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және таңертең тұман. Жел </a:t>
            </a:r>
            <a:r>
              <a:rPr lang="kk-KZ" sz="1200" dirty="0" smtClean="0">
                <a:latin typeface="Times New Roman" pitchFamily="18" charset="0"/>
                <a:cs typeface="Times New Roman" pitchFamily="18" charset="0"/>
              </a:rPr>
              <a:t>солтүстік-шығыстан оңтүстік-шығысқа </a:t>
            </a:r>
            <a:r>
              <a:rPr lang="kk-KZ" sz="1200" dirty="0" smtClean="0">
                <a:latin typeface="Times New Roman" pitchFamily="18" charset="0"/>
                <a:cs typeface="Times New Roman" pitchFamily="18" charset="0"/>
              </a:rPr>
              <a:t>ауысып соғады, күші </a:t>
            </a:r>
            <a:r>
              <a:rPr lang="kk-KZ" sz="1200" dirty="0" smtClean="0">
                <a:latin typeface="Times New Roman" pitchFamily="18" charset="0"/>
                <a:cs typeface="Times New Roman" pitchFamily="18" charset="0"/>
              </a:rPr>
              <a:t>9-14, күндіз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pPr lvl="0" indent="144000" algn="ctr"/>
            <a:r>
              <a:rPr lang="kk-KZ" sz="1200" b="1" dirty="0" smtClean="0">
                <a:solidFill>
                  <a:srgbClr val="000000"/>
                </a:solidFill>
                <a:latin typeface="Times New Roman" pitchFamily="18" charset="0"/>
                <a:cs typeface="Times New Roman" pitchFamily="18" charset="0"/>
                <a:sym typeface="+mn-ea"/>
              </a:rPr>
              <a:t>13</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солтүстік-батысқа ауысып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12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13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18775</TotalTime>
  <Words>598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3349</cp:revision>
  <cp:lastPrinted>2021-07-01T03:56:27Z</cp:lastPrinted>
  <dcterms:created xsi:type="dcterms:W3CDTF">2018-03-27T06:03:00Z</dcterms:created>
  <dcterms:modified xsi:type="dcterms:W3CDTF">2023-03-11T08:51:45Z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