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02"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9696170"/>
              </p:ext>
            </p:extLst>
          </p:nvPr>
        </p:nvGraphicFramePr>
        <p:xfrm>
          <a:off x="307975" y="2285608"/>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82003204"/>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a:t>
                      </a:r>
                      <a:r>
                        <a:rPr lang="ru-RU" sz="900" dirty="0" smtClean="0">
                          <a:solidFill>
                            <a:schemeClr val="tx1"/>
                          </a:solidFill>
                          <a:latin typeface="Times New Roman" panose="02020603050405020304" pitchFamily="18" charset="0"/>
                          <a:cs typeface="Times New Roman" panose="02020603050405020304" pitchFamily="18" charset="0"/>
                        </a:rPr>
                        <a:t>1</a:t>
                      </a:r>
                      <a:r>
                        <a:rPr lang="en-US" sz="900" dirty="0" smtClean="0">
                          <a:solidFill>
                            <a:schemeClr val="tx1"/>
                          </a:solidFill>
                          <a:latin typeface="Times New Roman" panose="02020603050405020304" pitchFamily="18" charset="0"/>
                          <a:cs typeface="Times New Roman" panose="02020603050405020304" pitchFamily="18" charset="0"/>
                        </a:rPr>
                        <a:t>3</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a:t>
                      </a:r>
                      <a:r>
                        <a:rPr lang="ru-RU" sz="900" dirty="0" smtClean="0">
                          <a:solidFill>
                            <a:schemeClr val="tx1"/>
                          </a:solidFill>
                          <a:latin typeface="Times New Roman" panose="02020603050405020304" pitchFamily="18" charset="0"/>
                          <a:cs typeface="Times New Roman" panose="02020603050405020304" pitchFamily="18" charset="0"/>
                        </a:rPr>
                        <a:t>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a:t>
                      </a:r>
                      <a:r>
                        <a:rPr lang="ru-RU" sz="900" dirty="0" smtClean="0">
                          <a:solidFill>
                            <a:schemeClr val="tx1"/>
                          </a:solidFill>
                          <a:latin typeface="Times New Roman" panose="02020603050405020304" pitchFamily="18" charset="0"/>
                          <a:cs typeface="Times New Roman" panose="02020603050405020304" pitchFamily="18" charset="0"/>
                        </a:rPr>
                        <a:t>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1798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36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6</a:t>
                      </a:r>
                      <a:r>
                        <a:rPr lang="ru-RU"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0,31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a:t>
                      </a:r>
                      <a:r>
                        <a:rPr lang="ru-RU" sz="900" dirty="0" smtClean="0">
                          <a:solidFill>
                            <a:schemeClr val="tx1"/>
                          </a:solidFill>
                          <a:latin typeface="Times New Roman" panose="02020603050405020304" pitchFamily="18" charset="0"/>
                          <a:cs typeface="Times New Roman" panose="02020603050405020304" pitchFamily="18" charset="0"/>
                        </a:rPr>
                        <a:t>65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0,763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en-US" altLang="ru-RU" sz="1100" b="1" dirty="0" smtClean="0">
                <a:latin typeface="Times New Roman" panose="02020603050405020304" pitchFamily="18" charset="0"/>
                <a:cs typeface="Times New Roman" panose="02020603050405020304" pitchFamily="18" charset="0"/>
              </a:rPr>
              <a:t>1</a:t>
            </a:r>
            <a:r>
              <a:rPr lang="kk-KZ" altLang="ru-RU" sz="1100" b="1" dirty="0" smtClean="0">
                <a:latin typeface="Times New Roman" panose="02020603050405020304" pitchFamily="18" charset="0"/>
                <a:cs typeface="Times New Roman" panose="02020603050405020304" pitchFamily="18" charset="0"/>
              </a:rPr>
              <a:t>2</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2</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6-8</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3</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оңтүстік-шығыстан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9-14, екпіні 15-20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жылы</a:t>
            </a:r>
            <a:r>
              <a:rPr lang="kk-KZ" sz="1100" dirty="0">
                <a:solidFill>
                  <a:prstClr val="black"/>
                </a:solidFill>
                <a:latin typeface="Times New Roman" pitchFamily="18" charset="0"/>
                <a:cs typeface="Times New Roman" pitchFamily="18" charset="0"/>
              </a:rPr>
              <a:t>.</a:t>
            </a: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19416</TotalTime>
  <Words>593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2705</cp:revision>
  <cp:lastPrinted>2021-07-01T07:38:07Z</cp:lastPrinted>
  <dcterms:created xsi:type="dcterms:W3CDTF">2018-03-27T06:03:00Z</dcterms:created>
  <dcterms:modified xsi:type="dcterms:W3CDTF">2023-03-11T07:17:20Z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