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5198227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46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969770"/>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 түнде және таңертең қатты жаңбыр, найзағай болады. Батыстан солтүстік-шығысқа ауысатын жел </a:t>
            </a:r>
            <a:r>
              <a:rPr lang="kk-KZ" sz="1100" dirty="0" smtClean="0">
                <a:latin typeface="Times New Roman" pitchFamily="18" charset="0"/>
                <a:cs typeface="Times New Roman" pitchFamily="18" charset="0"/>
              </a:rPr>
              <a:t>соғады, күші 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 </a:t>
            </a:r>
            <a:r>
              <a:rPr lang="kk-KZ" altLang="ru-RU" sz="1100" b="1" dirty="0" smtClean="0">
                <a:latin typeface="Times New Roman" pitchFamily="18" charset="0"/>
                <a:cs typeface="Times New Roman" pitchFamily="18" charset="0"/>
              </a:rPr>
              <a:t>наурызға </a:t>
            </a:r>
            <a:endParaRPr lang="kk-KZ" altLang="ru-RU" sz="1100" b="1" dirty="0">
              <a:latin typeface="Times New Roman" pitchFamily="18" charset="0"/>
              <a:cs typeface="Times New Roman" pitchFamily="18" charset="0"/>
            </a:endParaRPr>
          </a:p>
          <a:p>
            <a:pPr indent="182563" algn="ctr"/>
            <a:r>
              <a:rPr lang="kk-KZ" altLang="ru-RU" sz="1100" b="1" dirty="0" smtClean="0">
                <a:latin typeface="Times New Roman" pitchFamily="18" charset="0"/>
                <a:cs typeface="Times New Roman" pitchFamily="18" charset="0"/>
              </a:rPr>
              <a:t>2023 </a:t>
            </a:r>
            <a:r>
              <a:rPr lang="kk-KZ" altLang="ru-RU" sz="1100" b="1" dirty="0">
                <a:latin typeface="Times New Roman" pitchFamily="18" charset="0"/>
                <a:cs typeface="Times New Roman" pitchFamily="18" charset="0"/>
              </a:rPr>
              <a:t>ж. 21 сағ. </a:t>
            </a:r>
            <a:r>
              <a:rPr lang="kk-KZ" altLang="ru-RU" sz="1100" b="1" dirty="0" smtClean="0">
                <a:latin typeface="Times New Roman" pitchFamily="18" charset="0"/>
                <a:cs typeface="Times New Roman" pitchFamily="18" charset="0"/>
              </a:rPr>
              <a:t>12 </a:t>
            </a:r>
            <a:r>
              <a:rPr lang="kk-KZ" altLang="ru-RU" sz="1100" b="1" dirty="0" smtClean="0">
                <a:latin typeface="Times New Roman" pitchFamily="18" charset="0"/>
                <a:cs typeface="Times New Roman" pitchFamily="18" charset="0"/>
              </a:rPr>
              <a:t>наурыздан 09 </a:t>
            </a:r>
            <a:r>
              <a:rPr lang="kk-KZ" altLang="ru-RU" sz="1100" b="1" dirty="0">
                <a:latin typeface="Times New Roman" pitchFamily="18" charset="0"/>
                <a:cs typeface="Times New Roman" pitchFamily="18" charset="0"/>
              </a:rPr>
              <a:t>сағ. </a:t>
            </a:r>
            <a:r>
              <a:rPr lang="kk-KZ" altLang="ru-RU" sz="1100" b="1" dirty="0" smtClean="0">
                <a:latin typeface="Times New Roman" pitchFamily="18" charset="0"/>
                <a:cs typeface="Times New Roman" pitchFamily="18" charset="0"/>
              </a:rPr>
              <a:t>13 </a:t>
            </a:r>
            <a:r>
              <a:rPr lang="kk-KZ" altLang="ru-RU" sz="1100" b="1" dirty="0" smtClean="0">
                <a:latin typeface="Times New Roman" pitchFamily="18" charset="0"/>
                <a:cs typeface="Times New Roman" pitchFamily="18" charset="0"/>
              </a:rPr>
              <a:t>наурызға дейін</a:t>
            </a:r>
            <a:endParaRPr lang="en-US" altLang="ru-RU" sz="1100" b="1" dirty="0">
              <a:latin typeface="Times New Roman" pitchFamily="18" charset="0"/>
              <a:cs typeface="Times New Roman" pitchFamily="18" charset="0"/>
            </a:endParaRPr>
          </a:p>
          <a:p>
            <a:pPr lvl="0" indent="182563" algn="just"/>
            <a:r>
              <a:rPr lang="kk-KZ" sz="1000" dirty="0" smtClean="0">
                <a:latin typeface="Times New Roman" pitchFamily="18" charset="0"/>
                <a:cs typeface="Times New Roman" pitchFamily="18" charset="0"/>
              </a:rPr>
              <a:t>Көшпелі бұлтты</a:t>
            </a:r>
            <a:r>
              <a:rPr lang="kk-KZ" sz="1000" smtClean="0">
                <a:latin typeface="Times New Roman" pitchFamily="18" charset="0"/>
                <a:cs typeface="Times New Roman" pitchFamily="18" charset="0"/>
              </a:rPr>
              <a:t>, </a:t>
            </a:r>
            <a:r>
              <a:rPr lang="kk-KZ" sz="1000" smtClean="0">
                <a:latin typeface="Times New Roman" pitchFamily="18" charset="0"/>
                <a:cs typeface="Times New Roman" pitchFamily="18" charset="0"/>
              </a:rPr>
              <a:t>түнде </a:t>
            </a:r>
            <a:r>
              <a:rPr lang="kk-KZ" sz="1000" dirty="0" smtClean="0">
                <a:latin typeface="Times New Roman" pitchFamily="18" charset="0"/>
                <a:cs typeface="Times New Roman" pitchFamily="18" charset="0"/>
              </a:rPr>
              <a:t>жаңбыр</a:t>
            </a:r>
            <a:r>
              <a:rPr lang="kk-KZ" sz="1000" dirty="0" smtClean="0">
                <a:latin typeface="Times New Roman" pitchFamily="18" charset="0"/>
                <a:cs typeface="Times New Roman" pitchFamily="18" charset="0"/>
              </a:rPr>
              <a:t>, найзағай болады</a:t>
            </a:r>
            <a:r>
              <a:rPr lang="uz-Cyrl-UZ" sz="1000" dirty="0" smtClean="0">
                <a:latin typeface="Times New Roman" pitchFamily="18" charset="0"/>
                <a:cs typeface="Times New Roman" pitchFamily="18" charset="0"/>
              </a:rPr>
              <a:t>. </a:t>
            </a:r>
            <a:r>
              <a:rPr lang="uz-Cyrl-UZ" sz="1000" dirty="0" smtClean="0">
                <a:latin typeface="Times New Roman" pitchFamily="18" charset="0"/>
                <a:cs typeface="Times New Roman" pitchFamily="18" charset="0"/>
              </a:rPr>
              <a:t>Солтүстік-шығыстан </a:t>
            </a:r>
            <a:r>
              <a:rPr lang="kk-KZ" sz="1000" dirty="0" smtClean="0">
                <a:latin typeface="Times New Roman" pitchFamily="18" charset="0"/>
                <a:cs typeface="Times New Roman" pitchFamily="18" charset="0"/>
              </a:rPr>
              <a:t>жел </a:t>
            </a:r>
            <a:r>
              <a:rPr lang="kk-KZ" sz="1000" dirty="0" smtClean="0">
                <a:latin typeface="Times New Roman" pitchFamily="18" charset="0"/>
                <a:cs typeface="Times New Roman" pitchFamily="18" charset="0"/>
              </a:rPr>
              <a:t>соғады, күші </a:t>
            </a:r>
            <a:r>
              <a:rPr lang="kk-KZ" sz="1000" dirty="0" smtClean="0">
                <a:latin typeface="Times New Roman" pitchFamily="18" charset="0"/>
                <a:cs typeface="Times New Roman" pitchFamily="18" charset="0"/>
              </a:rPr>
              <a:t>8-13 м/с</a:t>
            </a:r>
            <a:r>
              <a:rPr lang="kk-KZ" sz="1000" dirty="0" smtClean="0">
                <a:latin typeface="Times New Roman" pitchFamily="18" charset="0"/>
                <a:cs typeface="Times New Roman" pitchFamily="18" charset="0"/>
              </a:rPr>
              <a:t>. Ауа температурасы  9-11 градус жылы болады</a:t>
            </a:r>
            <a:r>
              <a:rPr lang="kk-KZ" sz="1000" dirty="0">
                <a:latin typeface="Times New Roman" pitchFamily="18" charset="0"/>
                <a:cs typeface="Times New Roman" pitchFamily="18" charset="0"/>
              </a:rPr>
              <a:t>.</a:t>
            </a:r>
            <a:endParaRPr lang="ru-RU" sz="1000" dirty="0">
              <a:latin typeface="Times New Roman" pitchFamily="18" charset="0"/>
              <a:cs typeface="Times New Roman" pitchFamily="18" charset="0"/>
            </a:endParaRPr>
          </a:p>
        </p:txBody>
      </p:sp>
      <p:sp>
        <p:nvSpPr>
          <p:cNvPr id="22" name="TextBox 13"/>
          <p:cNvSpPr txBox="1"/>
          <p:nvPr/>
        </p:nvSpPr>
        <p:spPr>
          <a:xfrm>
            <a:off x="4953000"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13542</TotalTime>
  <Words>605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2815</cp:revision>
  <cp:lastPrinted>2021-07-01T03:56:27Z</cp:lastPrinted>
  <dcterms:created xsi:type="dcterms:W3CDTF">2018-03-27T06:03:00Z</dcterms:created>
  <dcterms:modified xsi:type="dcterms:W3CDTF">2023-03-11T06:47:54Z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