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71897717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11 марта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9543166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0841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1483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мокрый снег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(преимущественно снег).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3109" y="252586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 А.Р.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18095</TotalTime>
  <Words>595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2651</cp:revision>
  <cp:lastPrinted>2021-10-14T11:15:53Z</cp:lastPrinted>
  <dcterms:created xsi:type="dcterms:W3CDTF">2018-03-27T06:03:00Z</dcterms:created>
  <dcterms:modified xsi:type="dcterms:W3CDTF">2023-03-11T07:11:09Z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