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54104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738716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</a:t>
            </a:r>
            <a:r>
              <a:rPr lang="ru-RU" sz="1100" dirty="0">
                <a:solidFill>
                  <a:srgbClr val="000000"/>
                </a:solidFill>
              </a:rPr>
              <a:t>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юго-восточный 9-14, порывы 15-20 м/с. Температура воздуха ночью 6-8, днем 15-17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16870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2021-10-15T03:50:29Z</cp:lastPrinted>
  <dcterms:created xsi:type="dcterms:W3CDTF">2018-03-27T06:03:00Z</dcterms:created>
  <dcterms:modified xsi:type="dcterms:W3CDTF">2023-03-11T07:17:23Z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