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84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60613-6EDC-493D-BEE6-E703C8DC303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EA1A1-0C66-405B-91B5-900C2FEF86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9EB7E-6BCB-4A5B-BD94-79B244979F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13AD-502C-4E51-BE7D-97723D81A2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6B4A8-1294-4F72-B29E-55EB778882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7901-EA71-48CA-9B26-485AB2712B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D83F2-4CFC-4DBF-BCCA-7C8ADA0BD7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88316-FD98-44A7-AE9B-D7176E43F2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43460-EBA6-4C74-812D-1FE7A693A1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9DBA2-47C0-43DD-9A08-80D705B284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ECED5-8048-44FF-9272-50129EC7A2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C38CF-BF88-4649-8902-1BE0630BC9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131182D-74FE-4AE7-BD32-0828994424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11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11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12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altLang="zh-CN">
                <a:solidFill>
                  <a:schemeClr val="tx1"/>
                </a:solidFill>
              </a:rPr>
              <a:t>Переменная облачность, в конце дня дождь, временами сильный дождь. Ветер юго-восточный 3-8, днем порывы 15-20 м/с. Температура воздуха ночью 7-9, днем 17-19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Облачно, временами сильный дождь. Утром туман. Ветер западный 3-8 м/с. Температура воздуха ночью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15798</TotalTime>
  <Words>563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3210</cp:revision>
  <cp:lastPrinted>2021-07-01T09:11:30Z</cp:lastPrinted>
  <dcterms:created xsi:type="dcterms:W3CDTF">2018-03-27T06:03:00Z</dcterms:created>
  <dcterms:modified xsi:type="dcterms:W3CDTF">2023-03-11T07:38:35Z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