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85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599320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с переходом на юго-восточный 9-14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/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83620153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5636422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17274</TotalTime>
  <Words>595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2780</cp:revision>
  <cp:lastPrinted>2021-07-01T03:56:27Z</cp:lastPrinted>
  <dcterms:created xsi:type="dcterms:W3CDTF">2018-03-27T06:03:00Z</dcterms:created>
  <dcterms:modified xsi:type="dcterms:W3CDTF">2023-03-11T06:29:20Z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