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4274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30814"/>
            <a:ext cx="4798916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марта, ночью 13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37400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20931</TotalTime>
  <Words>649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3412</cp:revision>
  <cp:lastPrinted>2021-11-30T05:55:24Z</cp:lastPrinted>
  <dcterms:created xsi:type="dcterms:W3CDTF">2018-03-27T06:03:00Z</dcterms:created>
  <dcterms:modified xsi:type="dcterms:W3CDTF">2023-03-11T06:08:12Z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