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днем небольшие осадки (дождь, снег), гололед. Ночью и утром туман. Ветер западный с переходом на восточный 6-11 м/с. Температура воздуха ночью 0-2, днем 2-4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9847277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Тілеубергенова А.А./Жакибаева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14842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2856</cp:revision>
  <cp:lastPrinted>2021-02-03T11:37:00Z</cp:lastPrinted>
  <dcterms:created xsi:type="dcterms:W3CDTF">2018-03-27T06:03:00Z</dcterms:created>
  <dcterms:modified xsi:type="dcterms:W3CDTF">2023-03-11T07:20:11Z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