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60027" y="2475584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12, </a:t>
            </a:r>
            <a:r>
              <a:rPr lang="ru-RU" altLang="en-US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</a:t>
            </a:r>
            <a:r>
              <a:rPr lang="kk-KZ" sz="1200" dirty="0">
                <a:latin typeface="Times New Roman"/>
                <a:ea typeface="Calibri"/>
              </a:rPr>
              <a:t> дождь, днем сильный дождь, гроза.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северо-западный 9-14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</a:t>
            </a:r>
            <a:r>
              <a:rPr lang="kk-KZ" sz="1200" dirty="0">
                <a:latin typeface="Times New Roman"/>
                <a:ea typeface="Calibri"/>
              </a:rPr>
              <a:t> 8-10,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10-12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временами дождь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5059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1.01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131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0.65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405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1.01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1.5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/>
                        <a:t>0.19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14674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2972</cp:revision>
  <cp:lastPrinted>2023-01-18T06:16:28Z</cp:lastPrinted>
  <dcterms:created xsi:type="dcterms:W3CDTF">2018-03-27T06:03:00Z</dcterms:created>
  <dcterms:modified xsi:type="dcterms:W3CDTF">2023-03-11T05:02:02Z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