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12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11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12 марта 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 конце дня 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13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12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13 марта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осадки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около 0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2297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Мухитдинова Р.А./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15025</TotalTime>
  <Words>535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3003</cp:revision>
  <cp:lastPrinted>2021-07-01T03:56:27Z</cp:lastPrinted>
  <dcterms:created xsi:type="dcterms:W3CDTF">2018-03-27T06:03:00Z</dcterms:created>
  <dcterms:modified xsi:type="dcterms:W3CDTF">2023-03-11T06:04:14Z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