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419506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070944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ночью и утром временами сильный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с переходом на северо-восточный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14324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13194</TotalTime>
  <Words>641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2670</cp:revision>
  <cp:lastPrinted>2021-07-01T03:56:27Z</cp:lastPrinted>
  <dcterms:created xsi:type="dcterms:W3CDTF">2018-03-27T06:03:00Z</dcterms:created>
  <dcterms:modified xsi:type="dcterms:W3CDTF">2023-03-11T06:41:17Z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