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05940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осадки (дождь, снег).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с переходом на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северо-восточный, восточный 5-10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789025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2.998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16365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2732</cp:revision>
  <cp:lastPrinted>2021-07-01T03:56:27Z</cp:lastPrinted>
  <dcterms:created xsi:type="dcterms:W3CDTF">2018-03-27T06:03:00Z</dcterms:created>
  <dcterms:modified xsi:type="dcterms:W3CDTF">2023-03-11T06:34:55Z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