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484939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589866"/>
              </p:ext>
            </p:extLst>
          </p:nvPr>
        </p:nvGraphicFramePr>
        <p:xfrm>
          <a:off x="4989512" y="4393086"/>
          <a:ext cx="4747702" cy="2077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,03</a:t>
                      </a:r>
                      <a:endParaRPr lang="kk-KZ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северо-восточный с переходом на юго-восточный 9-14, днем 15-20 м/с. Температура воздуха ночью 0-2 мороза,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с переходом на северо-западный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-14, порывы 15-20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18969</TotalTime>
  <Words>612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3132</cp:revision>
  <cp:lastPrinted>2021-07-01T03:56:27Z</cp:lastPrinted>
  <dcterms:created xsi:type="dcterms:W3CDTF">2018-03-27T06:03:00Z</dcterms:created>
  <dcterms:modified xsi:type="dcterms:W3CDTF">2023-03-11T08:51:47Z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