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10" d="100"/>
          <a:sy n="110" d="100"/>
        </p:scale>
        <p:origin x="-216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марта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85689710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11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марта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14044</TotalTime>
  <Words>588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2961</cp:revision>
  <cp:lastPrinted>2021-07-01T03:56:27Z</cp:lastPrinted>
  <dcterms:created xsi:type="dcterms:W3CDTF">2018-03-27T06:03:00Z</dcterms:created>
  <dcterms:modified xsi:type="dcterms:W3CDTF">2023-03-11T05:53:52Z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