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69314521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№70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20645304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северный, северо-восточный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7-12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5-7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14-16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без осадков. Ветер северо-восточный 7-12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0-2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13974</TotalTime>
  <Words>585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2557</cp:revision>
  <cp:lastPrinted>2021-07-01T03:56:27Z</cp:lastPrinted>
  <dcterms:created xsi:type="dcterms:W3CDTF">2018-03-27T06:03:00Z</dcterms:created>
  <dcterms:modified xsi:type="dcterms:W3CDTF">2023-03-11T07:41:21Z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