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2288500"/>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наурыз 2023 ж. сағ. 21 дейін</a:t>
            </a:r>
          </a:p>
          <a:p>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ru-RU" sz="1200" dirty="0" smtClean="0">
                <a:latin typeface="Times New Roman" panose="02020603050405020304" pitchFamily="18" charset="0"/>
                <a:cs typeface="Times New Roman" panose="02020603050405020304" pitchFamily="18" charset="0"/>
              </a:rPr>
              <a:t>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Көшпелі-бұлтты, жауын-шашынсыз</a:t>
            </a:r>
            <a:r>
              <a:rPr lang="kk-KZ"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321469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704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4</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562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0,143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Нуржанова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16008</TotalTime>
  <Words>579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2820</cp:revision>
  <cp:lastPrinted>2021-07-01T07:38:07Z</cp:lastPrinted>
  <dcterms:created xsi:type="dcterms:W3CDTF">2018-03-27T06:03:00Z</dcterms:created>
  <dcterms:modified xsi:type="dcterms:W3CDTF">2023-03-10T07:00:22Z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