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10 </a:t>
            </a:r>
            <a:r>
              <a:rPr lang="ru-RU" sz="1100" b="1" dirty="0" err="1" smtClean="0">
                <a:latin typeface="Times New Roman" pitchFamily="18" charset="0"/>
                <a:cs typeface="Times New Roman" pitchFamily="18" charset="0"/>
              </a:rPr>
              <a:t>наурыз</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11</a:t>
            </a:r>
            <a:r>
              <a:rPr lang="kk-KZ" altLang="ru-RU" sz="1100" b="1" dirty="0" smtClean="0">
                <a:latin typeface="Times New Roman" pitchFamily="18" charset="0"/>
                <a:ea typeface="Times New Roman KZ" pitchFamily="18" charset="0"/>
                <a:cs typeface="Times New Roman" pitchFamily="18" charset="0"/>
              </a:rPr>
              <a:t> наурыз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en-US" sz="1200" dirty="0" smtClean="0">
                <a:latin typeface="Times New Roman" pitchFamily="18" charset="0"/>
                <a:cs typeface="Times New Roman" pitchFamily="18" charset="0"/>
              </a:rPr>
              <a:t>K</a:t>
            </a:r>
            <a:r>
              <a:rPr lang="kk-KZ" sz="1200" dirty="0" smtClean="0">
                <a:latin typeface="Times New Roman" pitchFamily="18" charset="0"/>
                <a:cs typeface="Times New Roman" pitchFamily="18" charset="0"/>
              </a:rPr>
              <a:t>өшпелі бұлтты, жауын-шашынсыз. Шығыстан 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12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11 наурыз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12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3-5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819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Байменова А.А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14885</TotalTime>
  <Words>540</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3057</cp:revision>
  <cp:lastPrinted>2021-07-01T03:56:27Z</cp:lastPrinted>
  <dcterms:created xsi:type="dcterms:W3CDTF">2018-03-27T06:03:00Z</dcterms:created>
  <dcterms:modified xsi:type="dcterms:W3CDTF">2023-03-10T07:52:53Z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