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30479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319284"/>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248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жаңбыр</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Түнде және таңертең тұман. Жел оңтүстік-батыстан солтүстік-шығысқа ауысып </a:t>
            </a:r>
            <a:r>
              <a:rPr lang="kk-KZ" sz="1200" dirty="0" smtClean="0">
                <a:latin typeface="Times New Roman" pitchFamily="18" charset="0"/>
                <a:cs typeface="Times New Roman" pitchFamily="18" charset="0"/>
              </a:rPr>
              <a:t>соғады, күші 9-14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pPr lvl="0" indent="144000" algn="ctr"/>
            <a:r>
              <a:rPr lang="kk-KZ" sz="1200" b="1" dirty="0" smtClean="0">
                <a:solidFill>
                  <a:srgbClr val="000000"/>
                </a:solidFill>
                <a:latin typeface="Times New Roman" pitchFamily="18" charset="0"/>
                <a:cs typeface="Times New Roman" pitchFamily="18" charset="0"/>
                <a:sym typeface="+mn-ea"/>
              </a:rPr>
              <a:t>12</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11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12</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18673</TotalTime>
  <Words>589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3346</cp:revision>
  <cp:lastPrinted>2021-07-01T03:56:27Z</cp:lastPrinted>
  <dcterms:created xsi:type="dcterms:W3CDTF">2018-03-27T06:03:00Z</dcterms:created>
  <dcterms:modified xsi:type="dcterms:W3CDTF">2023-03-10T07:26:51Z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