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230513"/>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2023 </a:t>
            </a:r>
            <a:r>
              <a:rPr lang="ru-RU" sz="1100" dirty="0" err="1" smtClean="0">
                <a:solidFill>
                  <a:schemeClr val="tx1"/>
                </a:solidFill>
                <a:latin typeface="Times New Roman" panose="02020603050405020304" pitchFamily="18" charset="0"/>
                <a:cs typeface="Times New Roman" panose="02020603050405020304" pitchFamily="18" charset="0"/>
              </a:rPr>
              <a:t>жылыдың</a:t>
            </a:r>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err="1" smtClean="0">
                <a:solidFill>
                  <a:schemeClr val="tx1"/>
                </a:solidFill>
                <a:latin typeface="Times New Roman" panose="02020603050405020304" pitchFamily="18" charset="0"/>
                <a:cs typeface="Times New Roman" panose="02020603050405020304" pitchFamily="18" charset="0"/>
              </a:rPr>
              <a:t>наурызда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a:t>
            </a:r>
            <a:r>
              <a:rPr lang="ru-RU" sz="1100" dirty="0" err="1" smtClean="0">
                <a:solidFill>
                  <a:schemeClr val="tx1"/>
                </a:solidFill>
                <a:latin typeface="Times New Roman" panose="02020603050405020304" pitchFamily="18" charset="0"/>
                <a:cs typeface="Times New Roman" panose="02020603050405020304" pitchFamily="18" charset="0"/>
              </a:rPr>
              <a:t>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2895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0,579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1,65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Кей уақытта тұман 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күші 3-8 </a:t>
            </a:r>
            <a:r>
              <a:rPr lang="kk-KZ" sz="1100" dirty="0" smtClean="0">
                <a:solidFill>
                  <a:prstClr val="black"/>
                </a:solidFill>
                <a:latin typeface="Times New Roman" pitchFamily="18" charset="0"/>
                <a:cs typeface="Times New Roman" pitchFamily="18" charset="0"/>
              </a:rPr>
              <a:t>м/с. Ауа температурасы түнде 4-6, күндіз 10-12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16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 </a:t>
            </a:r>
            <a:r>
              <a:rPr lang="kk-KZ" sz="110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19415</TotalTime>
  <Words>592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2021-07-01T07:38:07Z</cp:lastPrinted>
  <dcterms:created xsi:type="dcterms:W3CDTF">2018-03-27T06:03:00Z</dcterms:created>
  <dcterms:modified xsi:type="dcterms:W3CDTF">2023-03-10T07:28:28Z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