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651982277"/>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a:t>
                      </a:r>
                      <a:r>
                        <a:rPr lang="ru-RU" sz="1000" dirty="0" smtClean="0">
                          <a:solidFill>
                            <a:schemeClr val="tx1"/>
                          </a:solidFill>
                          <a:latin typeface="Times New Roman" panose="02020603050405020304" pitchFamily="18" charset="0"/>
                          <a:cs typeface="Times New Roman" panose="02020603050405020304" pitchFamily="18" charset="0"/>
                        </a:rPr>
                        <a:t>44</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1 наурызға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10 наурыздан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11 наурызға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күндіз жаңбыр жауады. Оңтүстік-батыстан , батыстан жел соғады, күші 8-13, таңертең және күндіз екпіні 15-20 м/с. Ауа температурасы түнде 11-13, күндіз 20-22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12 наурызға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11 наурыздан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12 наурызға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жаңбыр, кей уақытта </a:t>
            </a:r>
            <a:r>
              <a:rPr lang="kk-KZ" sz="1100" dirty="0" smtClean="0">
                <a:latin typeface="Times New Roman" pitchFamily="18" charset="0"/>
                <a:cs typeface="Times New Roman" pitchFamily="18" charset="0"/>
              </a:rPr>
              <a:t>қатты жаңбыр, найзағай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батыстан солтүстік-шығысқа ауысатын </a:t>
            </a:r>
            <a:r>
              <a:rPr lang="kk-KZ" sz="1100" dirty="0" smtClean="0">
                <a:latin typeface="Times New Roman" pitchFamily="18" charset="0"/>
                <a:cs typeface="Times New Roman" pitchFamily="18" charset="0"/>
              </a:rPr>
              <a:t>жел соғады, күші 8-13, екпіні 15-20  м/с. Ауа температурасы  9-11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53000" y="2143116"/>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12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21468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13536</TotalTime>
  <Words>612</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2811</cp:revision>
  <cp:lastPrinted>2021-07-01T03:56:27Z</cp:lastPrinted>
  <dcterms:created xsi:type="dcterms:W3CDTF">2018-03-27T06:03:00Z</dcterms:created>
  <dcterms:modified xsi:type="dcterms:W3CDTF">2023-03-10T07:00:06Z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