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10" d="100"/>
          <a:sy n="110" d="100"/>
        </p:scale>
        <p:origin x="-216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10</a:t>
                      </a:r>
                      <a:r>
                        <a:rPr lang="kk-KZ" sz="1200" b="1" i="1" u="none" kern="1200" baseline="0" dirty="0" smtClean="0">
                          <a:solidFill>
                            <a:schemeClr val="tx1"/>
                          </a:solidFill>
                          <a:latin typeface="Times New Roman" pitchFamily="18" charset="0"/>
                          <a:ea typeface="+mn-ea"/>
                          <a:cs typeface="Times New Roman" pitchFamily="18" charset="0"/>
                        </a:rPr>
                        <a:t> наурыз </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10 наурыз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928117040"/>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338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0,07</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4953000" y="260648"/>
            <a:ext cx="4824536" cy="1785104"/>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11 наурызға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10 наурыз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a:t>
            </a:r>
            <a:r>
              <a:rPr lang="ru-RU"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11 наурызға </a:t>
            </a:r>
            <a:endParaRPr lang="kk-KZ"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жауын-шашынсыз. Оңтүстіктен, оңтүстік-батыстан жел соғады, күші 9-14, күндіз</a:t>
            </a:r>
            <a:r>
              <a:rPr lang="en-US"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екпіні 15-20 м/с.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түнде 4-6 градус аяз, күндіз 0-2 жылы.</a:t>
            </a:r>
            <a:endParaRPr lang="ru-RU" altLang="ru-RU" sz="1100" b="1" dirty="0">
              <a:solidFill>
                <a:srgbClr val="000000"/>
              </a:solidFill>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12 наурызға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82563"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11 наурыз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12 наурызға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Сол</a:t>
            </a:r>
            <a:r>
              <a:rPr lang="kk-KZ" sz="1100" dirty="0" smtClean="0">
                <a:latin typeface="Times New Roman" pitchFamily="18" charset="0"/>
                <a:cs typeface="Times New Roman" pitchFamily="18" charset="0"/>
              </a:rPr>
              <a:t>түстік-батыстан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smtClean="0">
                <a:latin typeface="Times New Roman" pitchFamily="18" charset="0"/>
                <a:cs typeface="Times New Roman" pitchFamily="18" charset="0"/>
              </a:rPr>
              <a:t>6</a:t>
            </a:r>
            <a:r>
              <a:rPr lang="kk-KZ" sz="1100" smtClean="0">
                <a:latin typeface="Times New Roman" pitchFamily="18" charset="0"/>
                <a:cs typeface="Times New Roman" pitchFamily="18" charset="0"/>
              </a:rPr>
              <a:t>-8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11 наурызға,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 наурызға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М. </a:t>
            </a:r>
            <a:r>
              <a:rPr lang="ru-RU" altLang="ru-RU" sz="1200" b="1" i="1" dirty="0" err="1" smtClean="0">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13526</TotalTime>
  <Words>563</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2891</cp:revision>
  <cp:lastPrinted>2021-07-01T03:56:27Z</cp:lastPrinted>
  <dcterms:created xsi:type="dcterms:W3CDTF">2018-03-27T06:03:00Z</dcterms:created>
  <dcterms:modified xsi:type="dcterms:W3CDTF">2023-03-10T06:50:34Z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