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1992"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75825990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69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a:t>
                      </a:r>
                      <a:r>
                        <a:rPr lang="kk-KZ" altLang="zh-CN" sz="1200" b="1" i="1" baseline="0" dirty="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487987591"/>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0,02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140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0,08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786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24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0,04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11 наурызға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10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11 наурыз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жаңбыр.</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солтүстік-батыстан </a:t>
            </a:r>
            <a:r>
              <a:rPr lang="kk-KZ" sz="1200" dirty="0">
                <a:solidFill>
                  <a:srgbClr val="000000"/>
                </a:solidFill>
                <a:latin typeface="Times New Roman" panose="02020603050405020304" pitchFamily="18" charset="0"/>
                <a:cs typeface="Times New Roman" panose="02020603050405020304" pitchFamily="18" charset="0"/>
                <a:sym typeface="+mn-ea"/>
              </a:rPr>
              <a:t>7-12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6-8,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15-17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12 наурызға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11 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12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Ж</a:t>
            </a:r>
            <a:r>
              <a:rPr lang="kk-KZ" sz="1200" dirty="0">
                <a:solidFill>
                  <a:srgbClr val="000000"/>
                </a:solidFill>
                <a:latin typeface="Times New Roman" panose="02020603050405020304" pitchFamily="18" charset="0"/>
                <a:cs typeface="Times New Roman" panose="02020603050405020304" pitchFamily="18" charset="0"/>
                <a:sym typeface="+mn-ea"/>
              </a:rPr>
              <a:t>ел солтүстік-шығыстан 7-12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3-5 </a:t>
            </a:r>
            <a:r>
              <a:rPr lang="ru-RU" sz="1200" smtClean="0">
                <a:solidFill>
                  <a:srgbClr val="000000"/>
                </a:solidFill>
                <a:latin typeface="Times New Roman" panose="02020603050405020304" pitchFamily="18" charset="0"/>
                <a:cs typeface="Times New Roman" panose="02020603050405020304" pitchFamily="18" charset="0"/>
                <a:sym typeface="+mn-ea"/>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2023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11 </a:t>
            </a:r>
            <a:r>
              <a:rPr lang="ru-RU" sz="1200" dirty="0" err="1" smtClean="0">
                <a:solidFill>
                  <a:schemeClr val="tx1"/>
                </a:solidFill>
                <a:latin typeface="Times New Roman" pitchFamily="18" charset="0"/>
                <a:cs typeface="Times New Roman" pitchFamily="18" charset="0"/>
              </a:rPr>
              <a:t>наурыз</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12 </a:t>
            </a:r>
            <a:r>
              <a:rPr lang="kk-KZ" sz="1200" dirty="0" smtClean="0">
                <a:solidFill>
                  <a:schemeClr val="tx1"/>
                </a:solidFill>
                <a:latin typeface="Times New Roman" pitchFamily="18" charset="0"/>
                <a:cs typeface="Times New Roman" pitchFamily="18" charset="0"/>
              </a:rPr>
              <a:t>наурызға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Жокелова А.</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14440</TotalTime>
  <Words>549</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2633</cp:revision>
  <cp:lastPrinted>2021-07-01T07:38:07Z</cp:lastPrinted>
  <dcterms:created xsi:type="dcterms:W3CDTF">2018-03-27T06:03:00Z</dcterms:created>
  <dcterms:modified xsi:type="dcterms:W3CDTF">2023-03-10T06:51:43Z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