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44263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1253663"/>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a:t>
                      </a:r>
                      <a:r>
                        <a:rPr lang="ru-RU" sz="1000" b="0" i="0" u="none" strike="noStrike"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16121</TotalTime>
  <Words>492</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2760</cp:revision>
  <cp:lastPrinted>2021-07-01T07:38:07Z</cp:lastPrinted>
  <dcterms:created xsi:type="dcterms:W3CDTF">2018-03-27T06:03:00Z</dcterms:created>
  <dcterms:modified xsi:type="dcterms:W3CDTF">2023-03-10T05:59:38Z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