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5" d="100"/>
          <a:sy n="125" d="100"/>
        </p:scale>
        <p:origin x="-1794" y="25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069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643470" cy="230063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11 </a:t>
            </a:r>
            <a:r>
              <a:rPr lang="kk-KZ" sz="1200" b="1" dirty="0" smtClean="0">
                <a:solidFill>
                  <a:srgbClr val="000000"/>
                </a:solidFill>
                <a:latin typeface="Times New Roman" pitchFamily="18" charset="0"/>
                <a:cs typeface="Times New Roman" pitchFamily="18" charset="0"/>
              </a:rPr>
              <a:t>наурызға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10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11</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a:t>
            </a:r>
            <a:r>
              <a:rPr lang="kk-KZ" sz="1200" dirty="0" smtClean="0">
                <a:latin typeface="Times New Roman" pitchFamily="18" charset="0"/>
                <a:cs typeface="Times New Roman" pitchFamily="18" charset="0"/>
              </a:rPr>
              <a:t>, жауын-шашынсыз, </a:t>
            </a:r>
            <a:r>
              <a:rPr lang="kk-KZ" sz="1200" dirty="0" smtClean="0">
                <a:latin typeface="Times New Roman" pitchFamily="18" charset="0"/>
                <a:cs typeface="Times New Roman" pitchFamily="18" charset="0"/>
              </a:rPr>
              <a:t>кей уақыттарда тұман түседі, жолдарда </a:t>
            </a:r>
            <a:r>
              <a:rPr lang="kk-KZ" sz="1200" dirty="0" smtClean="0">
                <a:latin typeface="Times New Roman" pitchFamily="18" charset="0"/>
                <a:cs typeface="Times New Roman" pitchFamily="18" charset="0"/>
              </a:rPr>
              <a:t>көктайғақ болады. </a:t>
            </a:r>
            <a:r>
              <a:rPr lang="kk-KZ" sz="1200" dirty="0" smtClean="0">
                <a:latin typeface="Times New Roman" pitchFamily="18" charset="0"/>
                <a:cs typeface="Times New Roman" pitchFamily="18" charset="0"/>
              </a:rPr>
              <a:t>Желдің бағыты оңтүстік-шығыстан оңтүстік-батысқа ауысады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1-6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түнде 1-3 градус </a:t>
            </a:r>
            <a:r>
              <a:rPr lang="kk-KZ" sz="1200" dirty="0" smtClean="0">
                <a:latin typeface="Times New Roman" pitchFamily="18" charset="0"/>
                <a:cs typeface="Times New Roman" pitchFamily="18" charset="0"/>
              </a:rPr>
              <a:t>суық, күндіз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градус жылы болады.</a:t>
            </a:r>
          </a:p>
          <a:p>
            <a:pPr algn="ctr"/>
            <a:r>
              <a:rPr lang="kk-KZ" sz="1200" b="1" dirty="0" smtClean="0">
                <a:solidFill>
                  <a:srgbClr val="000000"/>
                </a:solidFill>
                <a:latin typeface="Times New Roman" pitchFamily="18" charset="0"/>
                <a:cs typeface="Times New Roman" pitchFamily="18" charset="0"/>
              </a:rPr>
              <a:t>12 </a:t>
            </a:r>
            <a:r>
              <a:rPr lang="kk-KZ" sz="1200" b="1" dirty="0" smtClean="0">
                <a:solidFill>
                  <a:srgbClr val="000000"/>
                </a:solidFill>
                <a:latin typeface="Times New Roman" pitchFamily="18" charset="0"/>
                <a:cs typeface="Times New Roman" pitchFamily="18" charset="0"/>
              </a:rPr>
              <a:t>наурызға </a:t>
            </a:r>
            <a:endParaRPr lang="ru-RU" sz="1200" b="1" dirty="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a:t>
            </a:r>
            <a:r>
              <a:rPr lang="ru-RU" sz="1200" b="1" dirty="0">
                <a:solidFill>
                  <a:srgbClr val="000000"/>
                </a:solidFill>
                <a:latin typeface="Times New Roman" pitchFamily="18" charset="0"/>
                <a:cs typeface="Times New Roman" pitchFamily="18" charset="0"/>
              </a:rPr>
              <a:t>ж. </a:t>
            </a:r>
            <a:r>
              <a:rPr lang="kk-KZ" sz="1200" b="1" dirty="0" smtClean="0">
                <a:solidFill>
                  <a:srgbClr val="000000"/>
                </a:solidFill>
                <a:latin typeface="Times New Roman" pitchFamily="18" charset="0"/>
                <a:cs typeface="Times New Roman" pitchFamily="18" charset="0"/>
              </a:rPr>
              <a:t>11 </a:t>
            </a:r>
            <a:r>
              <a:rPr lang="kk-KZ" sz="1200" b="1" dirty="0" smtClean="0">
                <a:solidFill>
                  <a:srgbClr val="000000"/>
                </a:solidFill>
                <a:latin typeface="Times New Roman" pitchFamily="18" charset="0"/>
                <a:cs typeface="Times New Roman"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12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a:t>
            </a:r>
            <a:r>
              <a:rPr lang="kk-KZ" sz="1200" dirty="0" smtClean="0">
                <a:latin typeface="Times New Roman" pitchFamily="18" charset="0"/>
                <a:cs typeface="Times New Roman" pitchFamily="18" charset="0"/>
              </a:rPr>
              <a:t>, жауын </a:t>
            </a:r>
            <a:r>
              <a:rPr lang="kk-KZ" sz="1200" dirty="0" smtClean="0">
                <a:latin typeface="Times New Roman" pitchFamily="18" charset="0"/>
                <a:cs typeface="Times New Roman" pitchFamily="18" charset="0"/>
              </a:rPr>
              <a:t>шашынсыз, тұман түседі. </a:t>
            </a:r>
            <a:r>
              <a:rPr lang="kk-KZ" sz="1200" dirty="0" smtClean="0">
                <a:latin typeface="Times New Roman" pitchFamily="18" charset="0"/>
                <a:cs typeface="Times New Roman" pitchFamily="18" charset="0"/>
              </a:rPr>
              <a:t>Ауыспалы бағыттағы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0-5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суық болады</a:t>
            </a:r>
            <a:r>
              <a:rPr lang="kk-KZ"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703697005"/>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224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0,45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603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68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0,34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0,175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наурыздағы </a:t>
            </a:r>
            <a:r>
              <a:rPr lang="ru-RU" altLang="ru-RU" sz="1200" b="1" dirty="0" err="1"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a:t>
            </a:r>
            <a:r>
              <a:rPr lang="ru-RU" altLang="en-US" sz="1200" b="1" dirty="0" smtClean="0">
                <a:solidFill>
                  <a:schemeClr val="tx1"/>
                </a:solidFill>
                <a:latin typeface="Times New Roman" pitchFamily="18" charset="0"/>
                <a:cs typeface="Times New Roman" pitchFamily="18" charset="0"/>
                <a:sym typeface="+mn-ea"/>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14302</TotalTime>
  <Words>535</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2816</cp:revision>
  <cp:lastPrinted>2021-07-01T07:38:07Z</cp:lastPrinted>
  <dcterms:created xsi:type="dcterms:W3CDTF">2018-03-27T06:03:00Z</dcterms:created>
  <dcterms:modified xsi:type="dcterms:W3CDTF">2023-03-10T08:01:33Z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