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4195063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 марта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360709447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Небольшая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юго-западный, западный 8-13, утром и днем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дождь, временами сильный дождь, гроза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Ветер юго-западный, 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 переходом на северо-восточный 8-13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 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5876" y="314324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13188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2668</cp:revision>
  <cp:lastPrinted>2021-07-01T03:56:27Z</cp:lastPrinted>
  <dcterms:created xsi:type="dcterms:W3CDTF">2018-03-27T06:03:00Z</dcterms:created>
  <dcterms:modified xsi:type="dcterms:W3CDTF">2023-03-10T06:59:50Z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