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3" d="100"/>
          <a:sy n="83" d="100"/>
        </p:scale>
        <p:origin x="90" y="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904239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743730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84625" y="209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Говоркова Н.М.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20808</TotalTime>
  <Words>651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2879</cp:revision>
  <cp:lastPrinted>2021-10-18T15:52:53Z</cp:lastPrinted>
  <dcterms:created xsi:type="dcterms:W3CDTF">2018-03-27T06:03:00Z</dcterms:created>
  <dcterms:modified xsi:type="dcterms:W3CDTF">2023-03-10T06:31:17Z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